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67" r:id="rId3"/>
    <p:sldId id="269" r:id="rId4"/>
    <p:sldId id="265" r:id="rId5"/>
    <p:sldId id="285" r:id="rId6"/>
    <p:sldId id="286" r:id="rId7"/>
    <p:sldId id="287" r:id="rId8"/>
    <p:sldId id="271" r:id="rId9"/>
    <p:sldId id="274" r:id="rId10"/>
    <p:sldId id="278" r:id="rId11"/>
    <p:sldId id="277" r:id="rId12"/>
    <p:sldId id="279" r:id="rId13"/>
    <p:sldId id="280" r:id="rId14"/>
    <p:sldId id="281" r:id="rId15"/>
    <p:sldId id="282" r:id="rId16"/>
    <p:sldId id="275" r:id="rId17"/>
    <p:sldId id="276" r:id="rId18"/>
    <p:sldId id="289" r:id="rId19"/>
    <p:sldId id="288" r:id="rId20"/>
  </p:sldIdLst>
  <p:sldSz cx="9144000" cy="6858000" type="screen4x3"/>
  <p:notesSz cx="6735763" cy="9866313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2574" y="-7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D73EC-F809-4A98-BBDF-4057B1D8E490}" type="datetimeFigureOut">
              <a:rPr lang="lv-LV" smtClean="0"/>
              <a:t>2017.03.23.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0575A9B-9E58-4093-93A5-55E3A66AB7C8}" type="slidenum">
              <a:rPr lang="lv-LV" smtClean="0"/>
              <a:t>‹#›</a:t>
            </a:fld>
            <a:endParaRPr lang="lv-LV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D73EC-F809-4A98-BBDF-4057B1D8E490}" type="datetimeFigureOut">
              <a:rPr lang="lv-LV" smtClean="0"/>
              <a:t>2017.03.23.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75A9B-9E58-4093-93A5-55E3A66AB7C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D73EC-F809-4A98-BBDF-4057B1D8E490}" type="datetimeFigureOut">
              <a:rPr lang="lv-LV" smtClean="0"/>
              <a:t>2017.03.23.</a:t>
            </a:fld>
            <a:endParaRPr lang="lv-LV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75A9B-9E58-4093-93A5-55E3A66AB7C8}" type="slidenum">
              <a:rPr lang="lv-LV" smtClean="0"/>
              <a:t>‹#›</a:t>
            </a:fld>
            <a:endParaRPr lang="lv-LV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D73EC-F809-4A98-BBDF-4057B1D8E490}" type="datetimeFigureOut">
              <a:rPr lang="lv-LV" smtClean="0"/>
              <a:t>2017.03.23.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75A9B-9E58-4093-93A5-55E3A66AB7C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D73EC-F809-4A98-BBDF-4057B1D8E490}" type="datetimeFigureOut">
              <a:rPr lang="lv-LV" smtClean="0"/>
              <a:t>2017.03.23.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75A9B-9E58-4093-93A5-55E3A66AB7C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D73EC-F809-4A98-BBDF-4057B1D8E490}" type="datetimeFigureOut">
              <a:rPr lang="lv-LV" smtClean="0"/>
              <a:t>2017.03.23.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75A9B-9E58-4093-93A5-55E3A66AB7C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D73EC-F809-4A98-BBDF-4057B1D8E490}" type="datetimeFigureOut">
              <a:rPr lang="lv-LV" smtClean="0"/>
              <a:t>2017.03.23.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75A9B-9E58-4093-93A5-55E3A66AB7C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D73EC-F809-4A98-BBDF-4057B1D8E490}" type="datetimeFigureOut">
              <a:rPr lang="lv-LV" smtClean="0"/>
              <a:t>2017.03.23.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75A9B-9E58-4093-93A5-55E3A66AB7C8}" type="slidenum">
              <a:rPr lang="lv-LV" smtClean="0"/>
              <a:t>‹#›</a:t>
            </a:fld>
            <a:endParaRPr lang="lv-LV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D73EC-F809-4A98-BBDF-4057B1D8E490}" type="datetimeFigureOut">
              <a:rPr lang="lv-LV" smtClean="0"/>
              <a:t>2017.03.23.</a:t>
            </a:fld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75A9B-9E58-4093-93A5-55E3A66AB7C8}" type="slidenum">
              <a:rPr lang="lv-LV" smtClean="0"/>
              <a:t>‹#›</a:t>
            </a:fld>
            <a:endParaRPr lang="lv-LV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D73EC-F809-4A98-BBDF-4057B1D8E490}" type="datetimeFigureOut">
              <a:rPr lang="lv-LV" smtClean="0"/>
              <a:t>2017.03.23.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75A9B-9E58-4093-93A5-55E3A66AB7C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D73EC-F809-4A98-BBDF-4057B1D8E490}" type="datetimeFigureOut">
              <a:rPr lang="lv-LV" smtClean="0"/>
              <a:t>2017.03.23.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75A9B-9E58-4093-93A5-55E3A66AB7C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7ED73EC-F809-4A98-BBDF-4057B1D8E490}" type="datetimeFigureOut">
              <a:rPr lang="lv-LV" smtClean="0"/>
              <a:t>2017.03.23.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0575A9B-9E58-4093-93A5-55E3A66AB7C8}" type="slidenum">
              <a:rPr lang="lv-LV" smtClean="0"/>
              <a:t>‹#›</a:t>
            </a:fld>
            <a:endParaRPr lang="lv-LV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7504" y="689707"/>
            <a:ext cx="8928992" cy="5763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lv-LV" sz="2400" b="1" dirty="0" smtClean="0">
                <a:effectLst/>
                <a:latin typeface="Calibri"/>
                <a:ea typeface="Calibri"/>
                <a:cs typeface="Times New Roman"/>
              </a:rPr>
              <a:t>Rīgas Natālijas Draudziņas vidusskolas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lv-LV" sz="2400" b="1" dirty="0" smtClean="0">
                <a:effectLst/>
                <a:latin typeface="Calibri"/>
                <a:ea typeface="Calibri"/>
                <a:cs typeface="Times New Roman"/>
              </a:rPr>
              <a:t>Vēstures muzeja darba prezentācija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lv-LV" sz="800" dirty="0" smtClean="0">
                <a:effectLst/>
                <a:latin typeface="Calibri"/>
                <a:ea typeface="Calibri"/>
                <a:cs typeface="Times New Roman"/>
              </a:rPr>
              <a:t>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lv-LV" sz="4000" b="1" dirty="0" smtClean="0">
                <a:effectLst/>
                <a:latin typeface="Calibri"/>
                <a:ea typeface="Calibri"/>
                <a:cs typeface="Times New Roman"/>
              </a:rPr>
              <a:t>“Muzeja darbības atspoguļojums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lv-LV" sz="4000" b="1" dirty="0" smtClean="0">
                <a:effectLst/>
                <a:latin typeface="Calibri"/>
                <a:ea typeface="Calibri"/>
                <a:cs typeface="Times New Roman"/>
              </a:rPr>
              <a:t>Latvijas simtgadei”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lv-LV" sz="800" dirty="0" smtClean="0">
                <a:effectLst/>
                <a:latin typeface="Calibri"/>
                <a:ea typeface="Calibri"/>
                <a:cs typeface="Times New Roman"/>
              </a:rPr>
              <a:t>  </a:t>
            </a: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lv-LV" sz="2400" dirty="0" smtClean="0">
                <a:effectLst/>
                <a:latin typeface="Calibri"/>
                <a:ea typeface="Calibri"/>
                <a:cs typeface="Times New Roman"/>
              </a:rPr>
              <a:t>sagatavoja – Anna </a:t>
            </a:r>
            <a:r>
              <a:rPr lang="lv-LV" sz="2400" dirty="0" err="1" smtClean="0">
                <a:effectLst/>
                <a:latin typeface="Calibri"/>
                <a:ea typeface="Calibri"/>
                <a:cs typeface="Times New Roman"/>
              </a:rPr>
              <a:t>Zonberga</a:t>
            </a:r>
            <a:r>
              <a:rPr lang="lv-LV" sz="2400" dirty="0" smtClean="0">
                <a:effectLst/>
                <a:latin typeface="Calibri"/>
                <a:ea typeface="Calibri"/>
                <a:cs typeface="Times New Roman"/>
              </a:rPr>
              <a:t>, </a:t>
            </a: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lv-LV" sz="2400" dirty="0" smtClean="0">
                <a:effectLst/>
                <a:latin typeface="Calibri"/>
                <a:ea typeface="Calibri"/>
                <a:cs typeface="Times New Roman"/>
              </a:rPr>
              <a:t>Amanda </a:t>
            </a:r>
            <a:r>
              <a:rPr lang="lv-LV" sz="2400" dirty="0" err="1" smtClean="0">
                <a:effectLst/>
                <a:latin typeface="Calibri"/>
                <a:ea typeface="Calibri"/>
                <a:cs typeface="Times New Roman"/>
              </a:rPr>
              <a:t>Kraukle</a:t>
            </a:r>
            <a:r>
              <a:rPr lang="lv-LV" sz="2400" dirty="0" smtClean="0">
                <a:effectLst/>
                <a:latin typeface="Calibri"/>
                <a:ea typeface="Calibri"/>
                <a:cs typeface="Times New Roman"/>
              </a:rPr>
              <a:t>, Katrīna </a:t>
            </a:r>
            <a:r>
              <a:rPr lang="lv-LV" sz="2400" dirty="0" err="1" smtClean="0">
                <a:effectLst/>
                <a:latin typeface="Calibri"/>
                <a:ea typeface="Calibri"/>
                <a:cs typeface="Times New Roman"/>
              </a:rPr>
              <a:t>Bunde</a:t>
            </a:r>
            <a:r>
              <a:rPr lang="lv-LV" sz="2400" dirty="0" smtClean="0">
                <a:effectLst/>
                <a:latin typeface="Calibri"/>
                <a:ea typeface="Calibri"/>
                <a:cs typeface="Times New Roman"/>
              </a:rPr>
              <a:t> </a:t>
            </a: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lv-LV" sz="2400" dirty="0" smtClean="0">
                <a:effectLst/>
                <a:latin typeface="Calibri"/>
                <a:ea typeface="Calibri"/>
                <a:cs typeface="Times New Roman"/>
              </a:rPr>
              <a:t>konsultēja  – sk. Laura Balode</a:t>
            </a: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lv-LV" sz="800" dirty="0" smtClean="0">
                <a:effectLst/>
                <a:latin typeface="Calibri"/>
                <a:ea typeface="Calibri"/>
                <a:cs typeface="Times New Roman"/>
              </a:rPr>
              <a:t>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lv-LV" sz="2400" dirty="0" smtClean="0">
                <a:effectLst/>
                <a:latin typeface="Calibri"/>
                <a:ea typeface="Calibri"/>
                <a:cs typeface="Times New Roman"/>
              </a:rPr>
              <a:t>Rīga, 2017. gads</a:t>
            </a:r>
            <a:endParaRPr lang="lv-LV" sz="24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88749"/>
            <a:ext cx="1614963" cy="118094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298186"/>
            <a:ext cx="1060624" cy="1225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104886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57200" y="5032746"/>
            <a:ext cx="8229600" cy="1132558"/>
          </a:xfrm>
          <a:prstGeom prst="rect">
            <a:avLst/>
          </a:prstGeom>
        </p:spPr>
        <p:txBody>
          <a:bodyPr/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lv-LV" i="1" dirty="0" smtClean="0"/>
              <a:t>Pirmais sludinājums par Natālijas Draudziņas mācību iestādes atvēršanu Rīgā</a:t>
            </a:r>
          </a:p>
          <a:p>
            <a:pPr algn="ctr">
              <a:buFont typeface="Arial" pitchFamily="34" charset="0"/>
              <a:buNone/>
            </a:pPr>
            <a:r>
              <a:rPr lang="lv-LV" i="1" dirty="0" smtClean="0"/>
              <a:t>“Baltijas Vēstis” , 1895. gada 7. augusts</a:t>
            </a:r>
            <a:endParaRPr lang="lv-LV" i="1" dirty="0"/>
          </a:p>
        </p:txBody>
      </p:sp>
      <p:pic>
        <p:nvPicPr>
          <p:cNvPr id="3" name="Picture 2" descr="Sludinaajums_Baltijas_veesti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1934" y="486221"/>
            <a:ext cx="8832554" cy="41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92274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" y="220376"/>
            <a:ext cx="8579296" cy="4960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5373216"/>
            <a:ext cx="8229600" cy="1132558"/>
          </a:xfrm>
          <a:prstGeom prst="rect">
            <a:avLst/>
          </a:prstGeom>
        </p:spPr>
        <p:txBody>
          <a:bodyPr/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Font typeface="Arial" pitchFamily="34" charset="0"/>
              <a:buNone/>
            </a:pPr>
            <a:r>
              <a:rPr lang="lv-LV" i="1" dirty="0" smtClean="0"/>
              <a:t>Skolas dibinātāja Natālija Draudziņa ar pedagogiem un audzēkņiem pie skolas ieejas </a:t>
            </a:r>
          </a:p>
          <a:p>
            <a:pPr algn="ctr">
              <a:spcBef>
                <a:spcPts val="0"/>
              </a:spcBef>
              <a:buFont typeface="Arial" pitchFamily="34" charset="0"/>
              <a:buNone/>
            </a:pPr>
            <a:r>
              <a:rPr lang="lv-LV" i="1" dirty="0" smtClean="0"/>
              <a:t>1918. / 1919. mācību gadā </a:t>
            </a:r>
            <a:endParaRPr lang="lv-LV" i="1" dirty="0"/>
          </a:p>
        </p:txBody>
      </p:sp>
    </p:spTree>
    <p:extLst>
      <p:ext uri="{BB962C8B-B14F-4D97-AF65-F5344CB8AC3E}">
        <p14:creationId xmlns:p14="http://schemas.microsoft.com/office/powerpoint/2010/main" val="265542415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4400" dirty="0" smtClean="0"/>
              <a:t>Skolas ēka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797153"/>
            <a:ext cx="8229600" cy="1584176"/>
          </a:xfrm>
        </p:spPr>
        <p:txBody>
          <a:bodyPr>
            <a:noAutofit/>
          </a:bodyPr>
          <a:lstStyle/>
          <a:p>
            <a:r>
              <a:rPr lang="lv-LV" dirty="0" smtClean="0"/>
              <a:t>Šajās telpās atrodamies no 1971. gada</a:t>
            </a:r>
          </a:p>
          <a:p>
            <a:r>
              <a:rPr lang="lv-LV" dirty="0" smtClean="0"/>
              <a:t>Vecākā korpusa arhitekts - Reinholds </a:t>
            </a:r>
            <a:r>
              <a:rPr lang="lv-LV" dirty="0"/>
              <a:t>Georgs </a:t>
            </a:r>
            <a:r>
              <a:rPr lang="lv-LV" dirty="0" err="1"/>
              <a:t>Šmēlings</a:t>
            </a:r>
            <a:r>
              <a:rPr lang="lv-LV" dirty="0"/>
              <a:t>, </a:t>
            </a:r>
            <a:r>
              <a:rPr lang="lv-LV" dirty="0" smtClean="0"/>
              <a:t>jaunāko korpusu arhitekts – Edgars </a:t>
            </a:r>
            <a:r>
              <a:rPr lang="lv-LV" dirty="0" err="1" smtClean="0"/>
              <a:t>Šēnbergs</a:t>
            </a:r>
            <a:endParaRPr lang="lv-LV" dirty="0"/>
          </a:p>
          <a:p>
            <a:endParaRPr lang="lv-LV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Picture 5" descr="2. Skolas_eeka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7207" y="1790782"/>
            <a:ext cx="4248472" cy="2775420"/>
          </a:xfrm>
          <a:prstGeom prst="rect">
            <a:avLst/>
          </a:prstGeom>
        </p:spPr>
      </p:pic>
      <p:pic>
        <p:nvPicPr>
          <p:cNvPr id="7" name="Picture 6" descr="IMG_474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63711" y="1790782"/>
            <a:ext cx="4162737" cy="2775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9049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Mūsu skolas absolventi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556373"/>
            <a:ext cx="8229600" cy="968971"/>
          </a:xfrm>
        </p:spPr>
        <p:txBody>
          <a:bodyPr numCol="2"/>
          <a:lstStyle/>
          <a:p>
            <a:r>
              <a:rPr lang="lv-LV" dirty="0" smtClean="0"/>
              <a:t>Regīna Ezera</a:t>
            </a:r>
          </a:p>
          <a:p>
            <a:endParaRPr lang="lv-LV" dirty="0"/>
          </a:p>
          <a:p>
            <a:r>
              <a:rPr lang="lv-LV" dirty="0" smtClean="0"/>
              <a:t>Nora </a:t>
            </a:r>
            <a:r>
              <a:rPr lang="lv-LV" dirty="0" err="1" smtClean="0"/>
              <a:t>Ikstena</a:t>
            </a:r>
            <a:endParaRPr lang="lv-LV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68783"/>
            <a:ext cx="3842347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955973"/>
            <a:ext cx="4789317" cy="3325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031839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Mūsu skolas absolventi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7" y="5700389"/>
            <a:ext cx="5294753" cy="968971"/>
          </a:xfrm>
        </p:spPr>
        <p:txBody>
          <a:bodyPr numCol="1"/>
          <a:lstStyle/>
          <a:p>
            <a:r>
              <a:rPr lang="lv-LV" dirty="0" smtClean="0"/>
              <a:t>Kristaps </a:t>
            </a:r>
            <a:r>
              <a:rPr lang="lv-LV" dirty="0" err="1" smtClean="0"/>
              <a:t>Janičenoks</a:t>
            </a:r>
            <a:endParaRPr lang="lv-LV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281" y="1932789"/>
            <a:ext cx="3202191" cy="3472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32789"/>
            <a:ext cx="4824536" cy="354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5618281" y="5700389"/>
            <a:ext cx="3216357" cy="968971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dirty="0"/>
              <a:t>Inguna </a:t>
            </a:r>
            <a:r>
              <a:rPr lang="lv-LV" dirty="0" err="1"/>
              <a:t>Minusa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48159246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Mūsu skolas absolventi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96" y="1823912"/>
            <a:ext cx="4068832" cy="366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11956"/>
            <a:ext cx="4278452" cy="366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323529" y="5700389"/>
            <a:ext cx="4028800" cy="484486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dirty="0"/>
              <a:t>Mirdza </a:t>
            </a:r>
            <a:r>
              <a:rPr lang="lv-LV" dirty="0" err="1"/>
              <a:t>Martinsone</a:t>
            </a:r>
            <a:endParaRPr lang="lv-LV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9145" y="5772397"/>
            <a:ext cx="3216357" cy="968971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dirty="0"/>
              <a:t>Ieva Puķe</a:t>
            </a:r>
          </a:p>
        </p:txBody>
      </p:sp>
    </p:spTree>
    <p:extLst>
      <p:ext uri="{BB962C8B-B14F-4D97-AF65-F5344CB8AC3E}">
        <p14:creationId xmlns:p14="http://schemas.microsoft.com/office/powerpoint/2010/main" val="84186384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4136" y="408372"/>
            <a:ext cx="7462664" cy="1039427"/>
          </a:xfrm>
        </p:spPr>
        <p:txBody>
          <a:bodyPr>
            <a:normAutofit fontScale="90000"/>
          </a:bodyPr>
          <a:lstStyle/>
          <a:p>
            <a:r>
              <a:rPr lang="lv-LV" dirty="0" smtClean="0"/>
              <a:t>Rīgas Natālijas Draudziņas vidusskolas muzejs</a:t>
            </a:r>
            <a:endParaRPr lang="lv-LV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700808"/>
            <a:ext cx="6696744" cy="50225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13"/>
            <a:ext cx="1224136" cy="1752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55948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4136" y="408372"/>
            <a:ext cx="7462664" cy="1039427"/>
          </a:xfrm>
        </p:spPr>
        <p:txBody>
          <a:bodyPr>
            <a:normAutofit fontScale="90000"/>
          </a:bodyPr>
          <a:lstStyle/>
          <a:p>
            <a:r>
              <a:rPr lang="lv-LV" dirty="0" smtClean="0"/>
              <a:t>Rīgas Natālijas Draudziņas vidusskolas muzejs</a:t>
            </a:r>
            <a:endParaRPr lang="lv-LV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760753"/>
            <a:ext cx="7200800" cy="480004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13"/>
            <a:ext cx="1224136" cy="1752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82256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78" y="1772817"/>
            <a:ext cx="3924082" cy="26157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4136" y="408372"/>
            <a:ext cx="7462664" cy="1039427"/>
          </a:xfrm>
        </p:spPr>
        <p:txBody>
          <a:bodyPr>
            <a:normAutofit fontScale="90000"/>
          </a:bodyPr>
          <a:lstStyle/>
          <a:p>
            <a:r>
              <a:rPr lang="lv-LV" dirty="0"/>
              <a:t>Rīgas Natālijas Draudziņas vidusskolas muzejs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768" y="3284984"/>
            <a:ext cx="5077082" cy="33843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13"/>
            <a:ext cx="1224136" cy="1752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79736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Mēs Skolas muzejā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3" y="4150625"/>
            <a:ext cx="3006121" cy="225459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26" y="1628799"/>
            <a:ext cx="2400266" cy="180019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115" y="4509120"/>
            <a:ext cx="2688299" cy="201622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115" y="1628801"/>
            <a:ext cx="2592289" cy="1944216"/>
          </a:xfrm>
          <a:prstGeom prst="rect">
            <a:avLst/>
          </a:prstGeom>
        </p:spPr>
      </p:pic>
      <p:pic>
        <p:nvPicPr>
          <p:cNvPr id="14" name="Picture 13" descr="06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87824" y="1616224"/>
            <a:ext cx="3006121" cy="225459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01" y="3870815"/>
            <a:ext cx="2110659" cy="2814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95111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Mēs Skolas muzejā</a:t>
            </a:r>
            <a:endParaRPr lang="lv-LV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00807"/>
            <a:ext cx="6912768" cy="499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29009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317680"/>
            <a:ext cx="4528405" cy="33963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Mēs Skolas muzejā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628800"/>
            <a:ext cx="4248472" cy="318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52788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Mēs Skolas muzejā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715303"/>
            <a:ext cx="4572000" cy="3429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36" y="3077936"/>
            <a:ext cx="4823520" cy="361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43171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Mēs Skolas muzejā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754814"/>
            <a:ext cx="6264696" cy="469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00845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/>
              <a:t>Natālijas Draudziņas dzimšanas dienas tradīcijas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772816"/>
            <a:ext cx="6228184" cy="467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22777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20208"/>
            <a:ext cx="4320480" cy="32403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/>
              <a:t>Natālijas Draudziņas dzimšanas dienas tradīcijas</a:t>
            </a:r>
            <a:endParaRPr lang="lv-LV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032956"/>
            <a:ext cx="4908037" cy="3681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76518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97816"/>
            <a:ext cx="7535285" cy="5651464"/>
          </a:xfrm>
          <a:prstGeom prst="rect">
            <a:avLst/>
          </a:prstGeom>
        </p:spPr>
      </p:pic>
      <p:sp>
        <p:nvSpPr>
          <p:cNvPr id="3" name="Content Placeholder 2"/>
          <p:cNvSpPr txBox="1">
            <a:spLocks/>
          </p:cNvSpPr>
          <p:nvPr/>
        </p:nvSpPr>
        <p:spPr>
          <a:xfrm>
            <a:off x="480427" y="6103081"/>
            <a:ext cx="8229600" cy="566279"/>
          </a:xfrm>
          <a:prstGeom prst="rect">
            <a:avLst/>
          </a:prstGeom>
        </p:spPr>
        <p:txBody>
          <a:bodyPr/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lv-LV" i="1" dirty="0" smtClean="0"/>
              <a:t>Natālijas Draudziņas kapa vietas sakopšanas talka</a:t>
            </a:r>
            <a:endParaRPr lang="lv-LV" i="1" dirty="0"/>
          </a:p>
        </p:txBody>
      </p:sp>
    </p:spTree>
    <p:extLst>
      <p:ext uri="{BB962C8B-B14F-4D97-AF65-F5344CB8AC3E}">
        <p14:creationId xmlns:p14="http://schemas.microsoft.com/office/powerpoint/2010/main" val="10063908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5589240"/>
            <a:ext cx="8568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buFont typeface="Arial" pitchFamily="34" charset="0"/>
              <a:buNone/>
            </a:pPr>
            <a:r>
              <a:rPr lang="lv-LV" sz="2400" i="1" dirty="0" smtClean="0"/>
              <a:t>Paldies par uzmanību!</a:t>
            </a:r>
            <a:endParaRPr lang="lv-LV" sz="2400" i="1" dirty="0"/>
          </a:p>
        </p:txBody>
      </p:sp>
    </p:spTree>
    <p:extLst>
      <p:ext uri="{BB962C8B-B14F-4D97-AF65-F5344CB8AC3E}">
        <p14:creationId xmlns:p14="http://schemas.microsoft.com/office/powerpoint/2010/main" val="411080268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388</TotalTime>
  <Words>148</Words>
  <Application>Microsoft Office PowerPoint</Application>
  <PresentationFormat>On-screen Show (4:3)</PresentationFormat>
  <Paragraphs>40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Apothecary</vt:lpstr>
      <vt:lpstr>PowerPoint Presentation</vt:lpstr>
      <vt:lpstr>PowerPoint Presentation</vt:lpstr>
      <vt:lpstr>PowerPoint Presentation</vt:lpstr>
      <vt:lpstr>Skolas ēka</vt:lpstr>
      <vt:lpstr>Mūsu skolas absolventi</vt:lpstr>
      <vt:lpstr>Mūsu skolas absolventi</vt:lpstr>
      <vt:lpstr>Mūsu skolas absolventi</vt:lpstr>
      <vt:lpstr>Rīgas Natālijas Draudziņas vidusskolas muzejs</vt:lpstr>
      <vt:lpstr>Rīgas Natālijas Draudziņas vidusskolas muzejs</vt:lpstr>
      <vt:lpstr>Rīgas Natālijas Draudziņas vidusskolas muzejs</vt:lpstr>
      <vt:lpstr>Mēs Skolas muzejā</vt:lpstr>
      <vt:lpstr>Mēs Skolas muzejā</vt:lpstr>
      <vt:lpstr>Mēs Skolas muzejā</vt:lpstr>
      <vt:lpstr>Mēs Skolas muzejā</vt:lpstr>
      <vt:lpstr>Mēs Skolas muzejā</vt:lpstr>
      <vt:lpstr>Natālijas Draudziņas dzimšanas dienas tradīcijas</vt:lpstr>
      <vt:lpstr>Natālijas Draudziņas dzimšanas dienas tradīcijas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Skolotāji un muzejnieki skolēni!</dc:title>
  <dc:creator>Daiga</dc:creator>
  <cp:lastModifiedBy>Video</cp:lastModifiedBy>
  <cp:revision>33</cp:revision>
  <cp:lastPrinted>2017-02-01T14:04:53Z</cp:lastPrinted>
  <dcterms:created xsi:type="dcterms:W3CDTF">2017-01-31T18:55:28Z</dcterms:created>
  <dcterms:modified xsi:type="dcterms:W3CDTF">2017-03-23T07:40:27Z</dcterms:modified>
</cp:coreProperties>
</file>